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24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01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03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69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22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70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83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19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22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07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0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848A-C3D4-4B2D-AC97-3B684BC7ABA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45D7-C716-4C49-86BB-FAFE7378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3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18" y="1024782"/>
            <a:ext cx="3606139" cy="4424162"/>
          </a:xfrm>
          <a:prstGeom prst="rect">
            <a:avLst/>
          </a:prstGeom>
        </p:spPr>
      </p:pic>
      <p:pic>
        <p:nvPicPr>
          <p:cNvPr id="4" name="Picture 3" descr="8e4b7b8e-836b-4ab5-9a4c-bb6b0cfe64f2@lamprd8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392857" y="1608283"/>
            <a:ext cx="4424162" cy="325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793" y="1040868"/>
            <a:ext cx="3299007" cy="44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henmi keiko</dc:creator>
  <cp:lastModifiedBy>henmi keiko</cp:lastModifiedBy>
  <cp:revision>9</cp:revision>
  <dcterms:created xsi:type="dcterms:W3CDTF">2019-07-07T03:06:06Z</dcterms:created>
  <dcterms:modified xsi:type="dcterms:W3CDTF">2019-07-23T01:10:02Z</dcterms:modified>
</cp:coreProperties>
</file>